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99F5-CA29-4703-9269-C5F646247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CB062-399A-43BA-A42A-13BA78E39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5C324-01E5-4797-9C4A-DC58499F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06386-6CAE-463E-9B94-B3CA4825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F8FA8-0BCC-4ED9-AD8A-F7A5248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52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DB59-3DE5-47EB-BA68-1A99E769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11DB3-275F-4788-B357-FC11A3151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1B7A-CE6D-499A-81A1-05BC746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837F3-219D-4AF0-9136-9D28A5AD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D5D40-5C7A-4FA2-8921-CEB8E02E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95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31D973-0C1F-46F4-806C-217A5AD6C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C84C8-B811-4E61-96AD-AB7F0ADDC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D7262-23D9-40F7-84F1-9AAA1A12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C834E-7B95-47AE-9059-EACAFC9A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F516A-161B-4905-8F78-1B1A5DE8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79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C7B8-81DA-4ABC-BB6E-6BC6B71F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8106-3227-4604-9B7A-06B3E16D5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7FC8C-1BAC-475D-9532-CA5FCE89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60E34-374F-436B-9375-2A9D2C8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4E972-4917-46AC-918F-0C1C6C39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67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5343-6558-4095-BB04-FC63C227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9450E-E4BB-424F-8A47-476B73796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540BA-2B4B-4563-A471-C3E495D1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02383-7F73-4843-B49F-FD049306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4711A-F6F4-47F2-B0B8-824A5BA8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5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354A-8FE7-4D5D-92CB-353A9A97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2E17-9B15-431B-9486-93C31109F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F6A36-D2E1-4CD3-BC3B-44F19ABCA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F0082-C397-4B58-A5B4-9F6B0C44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211F3-2C06-4021-BB0E-0FF8E77B7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B3117-7908-441E-855E-F8DB0601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96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2B85-DBFF-45CF-8C9D-34939AE0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BBA69-D3BD-47DB-9253-CDC2151AA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C22DD-0A24-4BBC-ABEC-F606870B0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C720D-58D8-42FD-9744-667E0788E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2C1F4-7142-4988-A356-E41B0B2BC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EF84D-A59D-4F50-B2A2-BE4FFCE9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D5451-93AF-4D29-B385-7371820D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3B8ED-05E0-4B57-A222-086765B9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21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6B37-40E4-40D6-A17D-61A81DDF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9678B-3678-4B53-AD98-12132E27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AF6A1-8DF3-4ED7-9BC2-E08F562E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5130D-E4F1-43F5-987A-F3206366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68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541FD-D1F1-4A31-B838-036293D6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317E0-CEB8-418A-8DC7-480F3867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9DE5-6295-408E-9F4F-A9454EFB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22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3143-7227-4B91-BA48-346D275C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05967-46D2-4D52-8666-0333C34A8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C06A6-F83B-4B85-BB70-39B36A74B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D06AB-EA80-4FFD-9DFE-D9AB1221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EE635-51D4-4EE6-B188-F7FBF878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65504-CD2E-4614-9E52-4F525544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62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91B9-D708-4023-B5CF-D647D1E3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3D92A8-EF03-454C-9B49-F7E3BBAB8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BC52C-24D0-4F4C-B778-F0D01E19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B8B2E-C811-4A18-8CF3-81E728483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4DEDB-3B2B-4779-B906-EB190436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1B093-D30E-4566-B041-EE80CEC9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367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18620-CFD6-4A50-81D9-986FE576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2ECCB-D921-4188-8D9F-5B1E3A651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A3FC5-AC32-40F0-A368-47056305F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D87E5-6088-4AD8-91E5-F07F997D2D7B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9B303-EF1D-446C-A04D-7F8476046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A41CD-3F55-4980-9E93-90CCB4A4B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5BCB7-F908-4625-9F79-8139F18E3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5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F2869E-79A4-45DB-88C5-83743B128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7B91C-97C3-4D76-A6E0-2E6C4732C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6095"/>
            <a:ext cx="9144000" cy="2387600"/>
          </a:xfrm>
        </p:spPr>
        <p:txBody>
          <a:bodyPr>
            <a:normAutofit/>
          </a:bodyPr>
          <a:lstStyle/>
          <a:p>
            <a:r>
              <a:rPr lang="hy-AM" sz="4000" dirty="0">
                <a:solidFill>
                  <a:schemeClr val="bg1"/>
                </a:solidFill>
              </a:rPr>
              <a:t>Ծրագրավորում, ծրագրավորման լեզուները և տեխնոլոգիաները, դրանց կիրառությունը և դերը ժամանակակից աշխարհում։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B0D37-6421-4982-9AA9-26ED8A5E9CA2}"/>
              </a:ext>
            </a:extLst>
          </p:cNvPr>
          <p:cNvSpPr txBox="1"/>
          <p:nvPr/>
        </p:nvSpPr>
        <p:spPr>
          <a:xfrm>
            <a:off x="9622174" y="6550223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1400" dirty="0">
                <a:solidFill>
                  <a:schemeClr val="bg1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Ուսանող՝ Ստեփանյան Աշոտ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0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D7761-EE17-47B8-BE7E-3D08DB80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77" y="79368"/>
            <a:ext cx="6689960" cy="6699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98D67-153F-4119-9B1F-0FC7FBFBE968}"/>
              </a:ext>
            </a:extLst>
          </p:cNvPr>
          <p:cNvSpPr txBox="1"/>
          <p:nvPr/>
        </p:nvSpPr>
        <p:spPr>
          <a:xfrm>
            <a:off x="1107346" y="3105834"/>
            <a:ext cx="2927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3600" dirty="0"/>
              <a:t>Բժշկություն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8341019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8143A-C025-4BC0-B9BF-A998534D3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848"/>
            <a:ext cx="12191999" cy="5953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B0287-E517-4A67-B1F5-4F0FE57F9AD1}"/>
              </a:ext>
            </a:extLst>
          </p:cNvPr>
          <p:cNvSpPr txBox="1"/>
          <p:nvPr/>
        </p:nvSpPr>
        <p:spPr>
          <a:xfrm>
            <a:off x="4781725" y="79506"/>
            <a:ext cx="34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3600" dirty="0"/>
              <a:t>Կրթություն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4063054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35B20-EC99-44CD-AC8F-4F961F49A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744"/>
            <a:ext cx="12192000" cy="5210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139210-B46C-4DDC-AFE9-D9431ABF589A}"/>
              </a:ext>
            </a:extLst>
          </p:cNvPr>
          <p:cNvSpPr txBox="1"/>
          <p:nvPr/>
        </p:nvSpPr>
        <p:spPr>
          <a:xfrm>
            <a:off x="4874004" y="402671"/>
            <a:ext cx="342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3600" dirty="0"/>
              <a:t>Բիզնես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158720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D4E88-FA5A-45E7-A54C-33B766B48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62" y="981512"/>
            <a:ext cx="9239075" cy="587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870B86-8B7C-4E9A-AC3E-E6216EBA7D83}"/>
              </a:ext>
            </a:extLst>
          </p:cNvPr>
          <p:cNvSpPr txBox="1"/>
          <p:nvPr/>
        </p:nvSpPr>
        <p:spPr>
          <a:xfrm>
            <a:off x="4454553" y="184558"/>
            <a:ext cx="466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3600" dirty="0"/>
              <a:t>Գիտություն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7083401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31A22-F001-4460-9BF0-6700FAD36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80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B1458-AF7E-49B9-89DF-DE10EA3971CC}"/>
              </a:ext>
            </a:extLst>
          </p:cNvPr>
          <p:cNvSpPr txBox="1"/>
          <p:nvPr/>
        </p:nvSpPr>
        <p:spPr>
          <a:xfrm>
            <a:off x="385892" y="5716799"/>
            <a:ext cx="390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/>
              <a:t>Ծրագրավորման լեզվով գրված կոդ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AF1DD-8260-4BA8-9FDC-47154F7E930D}"/>
              </a:ext>
            </a:extLst>
          </p:cNvPr>
          <p:cNvSpPr txBox="1"/>
          <p:nvPr/>
        </p:nvSpPr>
        <p:spPr>
          <a:xfrm>
            <a:off x="7896841" y="5716799"/>
            <a:ext cx="382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/>
              <a:t>Երկուական կոդ, որը հասկանում է համակարգիչը</a:t>
            </a:r>
            <a:endParaRPr lang="ru-R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5CE3FD-223E-4E3E-AB7D-69C3CB8952B2}"/>
              </a:ext>
            </a:extLst>
          </p:cNvPr>
          <p:cNvCxnSpPr>
            <a:cxnSpLocks/>
          </p:cNvCxnSpPr>
          <p:nvPr/>
        </p:nvCxnSpPr>
        <p:spPr>
          <a:xfrm flipV="1">
            <a:off x="2214694" y="4924339"/>
            <a:ext cx="0" cy="620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1C92BE-2772-44E1-B7C2-D322944744D6}"/>
              </a:ext>
            </a:extLst>
          </p:cNvPr>
          <p:cNvCxnSpPr>
            <a:cxnSpLocks/>
          </p:cNvCxnSpPr>
          <p:nvPr/>
        </p:nvCxnSpPr>
        <p:spPr>
          <a:xfrm flipV="1">
            <a:off x="9836097" y="4924339"/>
            <a:ext cx="0" cy="620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4806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69658-E538-4C6A-BAA6-916202104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53221"/>
            <a:ext cx="8305800" cy="655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559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4280A-BB85-4110-8CFF-3D14B00E6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95" y="495139"/>
            <a:ext cx="1853966" cy="1853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3D5AF-B867-4494-9EFC-EFDD3A7C7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64" y="0"/>
            <a:ext cx="8323539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C95B5-CA9C-456D-93EA-6169FA254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76" y="2229199"/>
            <a:ext cx="8698247" cy="4334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15D6A-3191-4C7C-9705-2A68A7978B3F}"/>
              </a:ext>
            </a:extLst>
          </p:cNvPr>
          <p:cNvSpPr txBox="1"/>
          <p:nvPr/>
        </p:nvSpPr>
        <p:spPr>
          <a:xfrm>
            <a:off x="1984979" y="1098957"/>
            <a:ext cx="135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JS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7826249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169D5-1A85-4E28-8D75-C08FF747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18" y="353038"/>
            <a:ext cx="2675389" cy="2364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D111E-E0C8-4860-AE0D-108B5AC1C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71" y="3095537"/>
            <a:ext cx="9104695" cy="3324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933AA-5570-4116-821A-C6CEB364885D}"/>
              </a:ext>
            </a:extLst>
          </p:cNvPr>
          <p:cNvSpPr txBox="1"/>
          <p:nvPr/>
        </p:nvSpPr>
        <p:spPr>
          <a:xfrm>
            <a:off x="2969702" y="1233182"/>
            <a:ext cx="255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HTML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219989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09B4F-9546-4BD0-8B84-4232ED41E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78" y="268447"/>
            <a:ext cx="1926605" cy="2306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A57A1-AB13-404B-B675-B50021F4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928" y="2898659"/>
            <a:ext cx="7572025" cy="3490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70D66-527D-4F78-B99E-876AD3750FD3}"/>
              </a:ext>
            </a:extLst>
          </p:cNvPr>
          <p:cNvSpPr txBox="1"/>
          <p:nvPr/>
        </p:nvSpPr>
        <p:spPr>
          <a:xfrm>
            <a:off x="3981974" y="1107156"/>
            <a:ext cx="209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CSS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3370618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77D9F-F085-4E1B-A377-240385768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75" y="293046"/>
            <a:ext cx="2085975" cy="2295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2C69E-8935-45EB-B81F-27EBD263E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18" y="2384538"/>
            <a:ext cx="7804645" cy="4247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6E8E1-C823-4BC2-B503-9A807BC475F7}"/>
              </a:ext>
            </a:extLst>
          </p:cNvPr>
          <p:cNvSpPr txBox="1"/>
          <p:nvPr/>
        </p:nvSpPr>
        <p:spPr>
          <a:xfrm>
            <a:off x="3730305" y="923442"/>
            <a:ext cx="236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145536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96CD1-FD16-4485-8BA5-CEE267A81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92" y="345284"/>
            <a:ext cx="4216866" cy="1970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3F7E8-C70C-4CAB-8322-49C56688D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82" y="2673195"/>
            <a:ext cx="7437636" cy="3839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559B9-936E-4394-BCF5-290631D89428}"/>
              </a:ext>
            </a:extLst>
          </p:cNvPr>
          <p:cNvSpPr txBox="1"/>
          <p:nvPr/>
        </p:nvSpPr>
        <p:spPr>
          <a:xfrm>
            <a:off x="3323439" y="1007151"/>
            <a:ext cx="188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SQL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593419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1025F-B834-446E-AEE7-98769BB6A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674"/>
            <a:ext cx="2222892" cy="2222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60851-C846-4282-A62F-AECF9A198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2" y="2592024"/>
            <a:ext cx="7768206" cy="4044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84CE6-E1B5-47CA-AA7B-8F75B3AA458B}"/>
              </a:ext>
            </a:extLst>
          </p:cNvPr>
          <p:cNvSpPr txBox="1"/>
          <p:nvPr/>
        </p:nvSpPr>
        <p:spPr>
          <a:xfrm>
            <a:off x="2801923" y="947955"/>
            <a:ext cx="35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TypeScript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4238584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39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Sylfaen</vt:lpstr>
      <vt:lpstr>Office Theme</vt:lpstr>
      <vt:lpstr>Ծրագրավորում, ծրագրավորման լեզուները և տեխնոլոգիաները, դրանց կիրառությունը և դերը ժամանակակից աշխարհում։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Ծրագրավորում, ծրագրավորման լեզուները և տեխնոլոգիաները, դրանց կիրառությունը և դերը ժամանակակից աշխարհում։</dc:title>
  <dc:creator>Ashot</dc:creator>
  <cp:lastModifiedBy>Ashot</cp:lastModifiedBy>
  <cp:revision>7</cp:revision>
  <dcterms:created xsi:type="dcterms:W3CDTF">2024-12-24T11:32:36Z</dcterms:created>
  <dcterms:modified xsi:type="dcterms:W3CDTF">2024-12-24T13:27:41Z</dcterms:modified>
</cp:coreProperties>
</file>